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2" autoAdjust="0"/>
    <p:restoredTop sz="94622" autoAdjust="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B57399-DD2C-433A-A0EC-72E86D09DDF0}" type="datetimeFigureOut">
              <a:rPr lang="cs-CZ" smtClean="0"/>
              <a:pPr/>
              <a:t>14.1.2012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117D2-5DC7-471C-BD15-3AEFC798D71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Turnaj ročníku 2005, ve</a:t>
            </a:r>
            <a:r>
              <a:rPr lang="cs-CZ" baseline="0" dirty="0" smtClean="0"/>
              <a:t> </a:t>
            </a:r>
            <a:r>
              <a:rPr lang="cs-CZ" baseline="0" dirty="0" err="1" smtClean="0"/>
              <a:t>Velebudicích</a:t>
            </a:r>
            <a:r>
              <a:rPr lang="cs-CZ" baseline="0" dirty="0" smtClean="0"/>
              <a:t>. 14.01.2012.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117D2-5DC7-471C-BD15-3AEFC798D717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1/14/2012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Úspěchy malých Tygříků ze </a:t>
            </a:r>
            <a:r>
              <a:rPr lang="cs-CZ" dirty="0" smtClean="0"/>
              <a:t>Souše</a:t>
            </a:r>
            <a:br>
              <a:rPr lang="cs-CZ" dirty="0" smtClean="0"/>
            </a:br>
            <a:r>
              <a:rPr lang="cs-CZ" dirty="0" err="1" smtClean="0"/>
              <a:t>roč</a:t>
            </a:r>
            <a:r>
              <a:rPr lang="cs-CZ" dirty="0" smtClean="0"/>
              <a:t>. 2005-2007</a:t>
            </a:r>
            <a:endParaRPr lang="cs-CZ" dirty="0"/>
          </a:p>
        </p:txBody>
      </p:sp>
      <p:pic>
        <p:nvPicPr>
          <p:cNvPr id="1026" name="Picture 2" descr="C:\Documents and Settings\Milaček\Local Settings\Temporary Internet Files\Content.IE5\ML2LWBAJ\MP900262539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3857628"/>
            <a:ext cx="2893239" cy="192882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Zástupný symbol pro obsah 3" descr="skenovat0001.jp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500034" y="214290"/>
            <a:ext cx="3710529" cy="6357982"/>
          </a:xfrm>
        </p:spPr>
      </p:pic>
      <p:sp>
        <p:nvSpPr>
          <p:cNvPr id="7" name="Zástupný symbol pro obsah 6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 descr="skenovat000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9124" y="214290"/>
            <a:ext cx="4483827" cy="6429396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</TotalTime>
  <Words>15</Words>
  <Application>Microsoft Office PowerPoint</Application>
  <PresentationFormat>Předvádění na obrazovce (4:3)</PresentationFormat>
  <Paragraphs>11</Paragraphs>
  <Slides>2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Equity</vt:lpstr>
      <vt:lpstr>Úspěchy malých Tygříků ze Souše roč. 2005-2007</vt:lpstr>
      <vt:lpstr>Snímek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Úspěchy malých Tygříků ze Souše</dc:title>
  <dc:creator>Pohádka</dc:creator>
  <cp:lastModifiedBy>Pohádka</cp:lastModifiedBy>
  <cp:revision>3</cp:revision>
  <dcterms:created xsi:type="dcterms:W3CDTF">2012-01-14T15:18:11Z</dcterms:created>
  <dcterms:modified xsi:type="dcterms:W3CDTF">2012-01-14T15:45:58Z</dcterms:modified>
</cp:coreProperties>
</file>